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0C0"/>
    <a:srgbClr val="7030A0"/>
    <a:srgbClr val="4472C4"/>
    <a:srgbClr val="FFFFFF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60947" autoAdjust="0"/>
  </p:normalViewPr>
  <p:slideViewPr>
    <p:cSldViewPr snapToGrid="0">
      <p:cViewPr varScale="1">
        <p:scale>
          <a:sx n="69" d="100"/>
          <a:sy n="69" d="100"/>
        </p:scale>
        <p:origin x="25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15699</TotalTime>
  <Words>891</Words>
  <Application>Microsoft Office PowerPoint</Application>
  <PresentationFormat>寬螢幕</PresentationFormat>
  <Paragraphs>282</Paragraphs>
  <Slides>31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TerryYang</cp:lastModifiedBy>
  <cp:revision>226</cp:revision>
  <dcterms:created xsi:type="dcterms:W3CDTF">2022-06-26T16:23:17Z</dcterms:created>
  <dcterms:modified xsi:type="dcterms:W3CDTF">2022-09-27T11:34:43Z</dcterms:modified>
</cp:coreProperties>
</file>